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2" r:id="rId4"/>
    <p:sldId id="291" r:id="rId5"/>
    <p:sldId id="290" r:id="rId6"/>
    <p:sldId id="289" r:id="rId7"/>
    <p:sldId id="287" r:id="rId8"/>
    <p:sldId id="288" r:id="rId9"/>
    <p:sldId id="296" r:id="rId10"/>
    <p:sldId id="285" r:id="rId11"/>
    <p:sldId id="284" r:id="rId12"/>
    <p:sldId id="283" r:id="rId13"/>
    <p:sldId id="286" r:id="rId14"/>
    <p:sldId id="281" r:id="rId15"/>
    <p:sldId id="280" r:id="rId16"/>
    <p:sldId id="279" r:id="rId17"/>
    <p:sldId id="278" r:id="rId18"/>
    <p:sldId id="277" r:id="rId19"/>
    <p:sldId id="276" r:id="rId20"/>
    <p:sldId id="260" r:id="rId21"/>
    <p:sldId id="272" r:id="rId22"/>
    <p:sldId id="273" r:id="rId23"/>
    <p:sldId id="261" r:id="rId24"/>
    <p:sldId id="275" r:id="rId25"/>
    <p:sldId id="258" r:id="rId26"/>
    <p:sldId id="294" r:id="rId27"/>
    <p:sldId id="257" r:id="rId28"/>
    <p:sldId id="274" r:id="rId29"/>
    <p:sldId id="259" r:id="rId30"/>
    <p:sldId id="271" r:id="rId31"/>
    <p:sldId id="298" r:id="rId32"/>
    <p:sldId id="300" r:id="rId33"/>
    <p:sldId id="270" r:id="rId34"/>
    <p:sldId id="269" r:id="rId35"/>
    <p:sldId id="268" r:id="rId36"/>
    <p:sldId id="267" r:id="rId3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16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26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343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471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770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16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38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548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03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12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5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12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834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45BF5-8B31-4DD2-85BE-CF0859501D03}" type="datetimeFigureOut">
              <a:rPr lang="hr-HR" smtClean="0"/>
              <a:t>25.1.2017.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911A82-278F-41A3-B9C3-815A3F9795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02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0811" y="156412"/>
            <a:ext cx="8203192" cy="1876926"/>
          </a:xfrm>
        </p:spPr>
        <p:txBody>
          <a:bodyPr/>
          <a:lstStyle/>
          <a:p>
            <a:pPr algn="ctr"/>
            <a:r>
              <a:rPr lang="hr-HR" sz="4000" b="1" dirty="0" smtClean="0"/>
              <a:t>Izvještaj o radu Planinarskog društva „</a:t>
            </a:r>
            <a:r>
              <a:rPr lang="hr-HR" sz="4000" b="1" dirty="0" err="1" smtClean="0"/>
              <a:t>Pazinka</a:t>
            </a:r>
            <a:r>
              <a:rPr lang="hr-HR" sz="4000" b="1" dirty="0" smtClean="0"/>
              <a:t>” Pazin za 2016. godinu</a:t>
            </a:r>
            <a:endParaRPr lang="hr-HR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4" name="Picture 4" descr="Fotografija Planinarsko Društvo Pazinka Paz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03" y="1931066"/>
            <a:ext cx="6569244" cy="49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Zavižan - Alan</a:t>
            </a:r>
            <a:endParaRPr lang="hr-HR" dirty="0"/>
          </a:p>
        </p:txBody>
      </p:sp>
      <p:pic>
        <p:nvPicPr>
          <p:cNvPr id="20482" name="Picture 2" descr="Fotografija Adeline Sergo-Puž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1" y="1423486"/>
            <a:ext cx="9661358" cy="54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8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Vogel</a:t>
            </a:r>
            <a:endParaRPr lang="hr-HR" dirty="0"/>
          </a:p>
        </p:txBody>
      </p:sp>
      <p:pic>
        <p:nvPicPr>
          <p:cNvPr id="19458" name="Picture 2" descr="Fotografija Adeline Sergo-Puž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8" y="1270000"/>
            <a:ext cx="9860546" cy="55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3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Brgudac</a:t>
            </a:r>
            <a:r>
              <a:rPr lang="hr-HR" dirty="0" smtClean="0"/>
              <a:t> – </a:t>
            </a:r>
            <a:r>
              <a:rPr lang="hr-HR" dirty="0" err="1" smtClean="0"/>
              <a:t>Planik</a:t>
            </a:r>
            <a:r>
              <a:rPr lang="hr-HR" dirty="0" smtClean="0"/>
              <a:t>, 18.7.2016.</a:t>
            </a:r>
            <a:endParaRPr lang="hr-HR" dirty="0"/>
          </a:p>
        </p:txBody>
      </p:sp>
      <p:pic>
        <p:nvPicPr>
          <p:cNvPr id="18434" name="Picture 2" descr="Fotografija Sonje Leva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0" y="1270000"/>
            <a:ext cx="9923160" cy="558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4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Montaž</a:t>
            </a:r>
            <a:r>
              <a:rPr lang="hr-HR" dirty="0" smtClean="0"/>
              <a:t> – </a:t>
            </a:r>
            <a:r>
              <a:rPr lang="hr-HR" dirty="0" err="1" smtClean="0"/>
              <a:t>Viš</a:t>
            </a:r>
            <a:r>
              <a:rPr lang="hr-HR" dirty="0" smtClean="0"/>
              <a:t>, 23-24.7.2016.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1506" name="Picture 2" descr="Fotografija Sonje Leva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" y="1251284"/>
            <a:ext cx="9967493" cy="56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 vrhu Triglava</a:t>
            </a:r>
            <a:endParaRPr lang="hr-HR" dirty="0"/>
          </a:p>
        </p:txBody>
      </p:sp>
      <p:pic>
        <p:nvPicPr>
          <p:cNvPr id="16386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05" y="1270000"/>
            <a:ext cx="7372364" cy="55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8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Doufourspitze</a:t>
            </a:r>
            <a:endParaRPr lang="hr-HR" dirty="0"/>
          </a:p>
        </p:txBody>
      </p:sp>
      <p:pic>
        <p:nvPicPr>
          <p:cNvPr id="15362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12" y="1146007"/>
            <a:ext cx="7615990" cy="57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9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Doufourspitze</a:t>
            </a:r>
            <a:endParaRPr lang="hr-HR" dirty="0"/>
          </a:p>
        </p:txBody>
      </p:sp>
      <p:pic>
        <p:nvPicPr>
          <p:cNvPr id="14338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8" y="1191126"/>
            <a:ext cx="7554927" cy="56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5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Doufourspitze</a:t>
            </a:r>
            <a:endParaRPr lang="hr-HR" dirty="0"/>
          </a:p>
        </p:txBody>
      </p:sp>
      <p:pic>
        <p:nvPicPr>
          <p:cNvPr id="13314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47" y="1154353"/>
            <a:ext cx="7555831" cy="56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03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Doufourspitze</a:t>
            </a:r>
            <a:endParaRPr lang="hr-HR" dirty="0"/>
          </a:p>
        </p:txBody>
      </p:sp>
      <p:pic>
        <p:nvPicPr>
          <p:cNvPr id="12290" name="Picture 2" descr="Fotografija Dalibora Blaskovic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0" y="1163377"/>
            <a:ext cx="7615988" cy="571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29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Pohod na </a:t>
            </a:r>
            <a:r>
              <a:rPr lang="hr-HR" dirty="0" err="1" smtClean="0"/>
              <a:t>Jalovec</a:t>
            </a:r>
            <a:r>
              <a:rPr lang="hr-HR" dirty="0" smtClean="0"/>
              <a:t>, 27-28.8.2016.</a:t>
            </a:r>
            <a:endParaRPr lang="hr-HR" dirty="0"/>
          </a:p>
        </p:txBody>
      </p:sp>
      <p:pic>
        <p:nvPicPr>
          <p:cNvPr id="11266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36" y="1235481"/>
            <a:ext cx="7496691" cy="56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4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Retro</a:t>
            </a:r>
            <a:r>
              <a:rPr lang="hr-HR" dirty="0" smtClean="0"/>
              <a:t> festival Pazin</a:t>
            </a:r>
            <a:endParaRPr lang="hr-HR" dirty="0"/>
          </a:p>
        </p:txBody>
      </p:sp>
      <p:pic>
        <p:nvPicPr>
          <p:cNvPr id="31746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" y="1393480"/>
            <a:ext cx="11139733" cy="549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1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3. Festival pješačenja Borut,08.10.2016</a:t>
            </a:r>
            <a:endParaRPr lang="hr-HR" dirty="0"/>
          </a:p>
        </p:txBody>
      </p:sp>
      <p:pic>
        <p:nvPicPr>
          <p:cNvPr id="2052" name="Picture 4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8" y="1270000"/>
            <a:ext cx="9813540" cy="55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6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Dolina </a:t>
            </a:r>
            <a:r>
              <a:rPr lang="hr-HR" dirty="0" err="1" smtClean="0"/>
              <a:t>Kot</a:t>
            </a:r>
            <a:r>
              <a:rPr lang="hr-HR" dirty="0" smtClean="0"/>
              <a:t>- </a:t>
            </a:r>
            <a:r>
              <a:rPr lang="hr-HR" dirty="0" err="1" smtClean="0"/>
              <a:t>Rjavina</a:t>
            </a:r>
            <a:r>
              <a:rPr lang="hr-HR" dirty="0" smtClean="0"/>
              <a:t>- </a:t>
            </a:r>
            <a:r>
              <a:rPr lang="hr-HR" dirty="0" err="1" smtClean="0"/>
              <a:t>Vrbanove</a:t>
            </a:r>
            <a:r>
              <a:rPr lang="hr-HR" dirty="0" smtClean="0"/>
              <a:t> Špice</a:t>
            </a:r>
            <a:endParaRPr lang="hr-HR" dirty="0"/>
          </a:p>
        </p:txBody>
      </p:sp>
      <p:pic>
        <p:nvPicPr>
          <p:cNvPr id="9218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7" y="1235518"/>
            <a:ext cx="8433723" cy="56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3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Otvaranje </a:t>
            </a:r>
            <a:r>
              <a:rPr lang="hr-HR" dirty="0" err="1" smtClean="0"/>
              <a:t>Franetovega</a:t>
            </a:r>
            <a:r>
              <a:rPr lang="hr-HR" dirty="0" smtClean="0"/>
              <a:t> puta, 16.10.2016</a:t>
            </a:r>
            <a:endParaRPr lang="hr-HR" dirty="0"/>
          </a:p>
        </p:txBody>
      </p:sp>
      <p:pic>
        <p:nvPicPr>
          <p:cNvPr id="8194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81" y="1107217"/>
            <a:ext cx="3845835" cy="57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Otvaranje </a:t>
            </a:r>
            <a:r>
              <a:rPr lang="hr-HR" dirty="0" err="1" smtClean="0"/>
              <a:t>Franetovog</a:t>
            </a:r>
            <a:r>
              <a:rPr lang="hr-HR" dirty="0" smtClean="0"/>
              <a:t> puta</a:t>
            </a:r>
            <a:endParaRPr lang="hr-HR" dirty="0"/>
          </a:p>
        </p:txBody>
      </p:sp>
      <p:pic>
        <p:nvPicPr>
          <p:cNvPr id="1028" name="Picture 4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70" y="1270000"/>
            <a:ext cx="7327232" cy="55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08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Izlet po </a:t>
            </a:r>
            <a:r>
              <a:rPr lang="hr-HR" dirty="0" err="1" smtClean="0"/>
              <a:t>Franetovom</a:t>
            </a:r>
            <a:r>
              <a:rPr lang="hr-HR" dirty="0" smtClean="0"/>
              <a:t> putu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Fotografija Planinarsko Društvo Pazinka Paz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7" y="1251285"/>
            <a:ext cx="10257132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55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Tuhobić</a:t>
            </a:r>
            <a:r>
              <a:rPr lang="hr-HR" dirty="0" smtClean="0"/>
              <a:t>, 04.12.2016.</a:t>
            </a:r>
            <a:endParaRPr lang="hr-HR" dirty="0"/>
          </a:p>
        </p:txBody>
      </p:sp>
      <p:pic>
        <p:nvPicPr>
          <p:cNvPr id="4098" name="Picture 2" descr="Fotografija Sonje Leva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" y="1132473"/>
            <a:ext cx="10396403" cy="58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0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Tuhobić</a:t>
            </a:r>
            <a:r>
              <a:rPr lang="hr-HR" dirty="0" smtClean="0"/>
              <a:t>, 10.12.2016.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8" y="1396510"/>
            <a:ext cx="9724976" cy="5461490"/>
          </a:xfrm>
        </p:spPr>
      </p:pic>
    </p:spTree>
    <p:extLst>
      <p:ext uri="{BB962C8B-B14F-4D97-AF65-F5344CB8AC3E}">
        <p14:creationId xmlns:p14="http://schemas.microsoft.com/office/powerpoint/2010/main" val="1274494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Izlet u nepoznato, 10.12.2016.</a:t>
            </a:r>
            <a:endParaRPr lang="hr-HR" dirty="0"/>
          </a:p>
        </p:txBody>
      </p:sp>
      <p:pic>
        <p:nvPicPr>
          <p:cNvPr id="3074" name="Picture 2" descr="Fotografija Sonje Leva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1477627"/>
            <a:ext cx="9565105" cy="53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7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Planinarske srijede u DC Veli </a:t>
            </a:r>
            <a:r>
              <a:rPr lang="hr-HR" dirty="0" err="1" smtClean="0"/>
              <a:t>Jože</a:t>
            </a:r>
            <a:endParaRPr lang="hr-HR" dirty="0"/>
          </a:p>
        </p:txBody>
      </p:sp>
      <p:pic>
        <p:nvPicPr>
          <p:cNvPr id="6146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7695"/>
            <a:ext cx="9765940" cy="53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86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Svečana sjednica – 140. obljetnica IPS-a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https://scontent-vie1-1.xx.fbcdn.net/v/t1.0-0/p240x240/15192799_980494868718050_5080386186303855942_n.jpg?oh=dfebc67a9b385e635c04b9267cbe3a85&amp;oe=591C69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22" y="1478045"/>
            <a:ext cx="7562778" cy="52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3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Planina Košuta</a:t>
            </a:r>
            <a:endParaRPr lang="hr-HR" dirty="0"/>
          </a:p>
        </p:txBody>
      </p:sp>
      <p:pic>
        <p:nvPicPr>
          <p:cNvPr id="30724" name="Picture 4" descr="Fotografija Planinarsko Društvo Planik Umag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5" y="1155032"/>
            <a:ext cx="7603957" cy="57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33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Zahvalnica Grada Pazina Patriciji Jedrejčić</a:t>
            </a:r>
            <a:endParaRPr lang="hr-HR" sz="3200" dirty="0"/>
          </a:p>
        </p:txBody>
      </p:sp>
      <p:pic>
        <p:nvPicPr>
          <p:cNvPr id="23554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2" y="1593410"/>
            <a:ext cx="7808494" cy="52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06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Markacisti</a:t>
            </a:r>
            <a:r>
              <a:rPr lang="hr-HR" dirty="0" smtClean="0"/>
              <a:t> u akciji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4" y="1299411"/>
            <a:ext cx="3176337" cy="5270697"/>
          </a:xfrm>
        </p:spPr>
      </p:pic>
    </p:spTree>
    <p:extLst>
      <p:ext uri="{BB962C8B-B14F-4D97-AF65-F5344CB8AC3E}">
        <p14:creationId xmlns:p14="http://schemas.microsoft.com/office/powerpoint/2010/main" val="1491857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Markacisti</a:t>
            </a:r>
            <a:r>
              <a:rPr lang="hr-HR" dirty="0" smtClean="0"/>
              <a:t> u akciji 2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9" y="1407695"/>
            <a:ext cx="9471658" cy="5327808"/>
          </a:xfrm>
        </p:spPr>
      </p:pic>
    </p:spTree>
    <p:extLst>
      <p:ext uri="{BB962C8B-B14F-4D97-AF65-F5344CB8AC3E}">
        <p14:creationId xmlns:p14="http://schemas.microsoft.com/office/powerpoint/2010/main" val="916198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Rad s medijima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7650" name="Picture 2" descr="Fotografija Planinarsko Društvo Planik Uma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94" y="1270000"/>
            <a:ext cx="8213095" cy="55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59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Mala planinarska škola na Poklonu</a:t>
            </a:r>
            <a:endParaRPr lang="hr-HR" dirty="0"/>
          </a:p>
        </p:txBody>
      </p:sp>
      <p:pic>
        <p:nvPicPr>
          <p:cNvPr id="28674" name="Picture 2" descr="Slik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16" y="1318733"/>
            <a:ext cx="7363325" cy="5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72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42. Pazinski memorijal</a:t>
            </a:r>
            <a:endParaRPr lang="hr-HR" dirty="0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02" y="1213555"/>
            <a:ext cx="8466667" cy="5644445"/>
          </a:xfrm>
        </p:spPr>
      </p:pic>
    </p:spTree>
    <p:extLst>
      <p:ext uri="{BB962C8B-B14F-4D97-AF65-F5344CB8AC3E}">
        <p14:creationId xmlns:p14="http://schemas.microsoft.com/office/powerpoint/2010/main" val="104832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600" i="1" dirty="0" smtClean="0">
                <a:solidFill>
                  <a:schemeClr val="accent1"/>
                </a:solidFill>
              </a:rPr>
              <a:t>Hvala na pažnji!</a:t>
            </a:r>
            <a:endParaRPr lang="hr-HR" sz="6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Zimske vježbe – </a:t>
            </a:r>
            <a:r>
              <a:rPr lang="hr-HR" dirty="0" err="1" smtClean="0"/>
              <a:t>Taborniški</a:t>
            </a:r>
            <a:r>
              <a:rPr lang="hr-HR" dirty="0" smtClean="0"/>
              <a:t> dom Šija</a:t>
            </a:r>
            <a:endParaRPr lang="hr-HR" dirty="0"/>
          </a:p>
        </p:txBody>
      </p:sp>
      <p:pic>
        <p:nvPicPr>
          <p:cNvPr id="29700" name="Picture 4" descr="glas_DSCN5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12" y="1118257"/>
            <a:ext cx="7652990" cy="57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0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 ledenom vrhu Triglava</a:t>
            </a:r>
            <a:endParaRPr lang="hr-HR" dirty="0"/>
          </a:p>
        </p:txBody>
      </p:sp>
      <p:pic>
        <p:nvPicPr>
          <p:cNvPr id="26626" name="Picture 2" descr="Fotografija Planinarsko Društvo Pazinka Paz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74" y="1190448"/>
            <a:ext cx="7531768" cy="564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2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Stazom sedam slapova, 20.3.2016.</a:t>
            </a:r>
            <a:endParaRPr lang="hr-HR" dirty="0"/>
          </a:p>
        </p:txBody>
      </p:sp>
      <p:pic>
        <p:nvPicPr>
          <p:cNvPr id="25602" name="Picture 2" descr="Fotografija Sonje Leva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52" y="1115767"/>
            <a:ext cx="3212431" cy="57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Rabac</a:t>
            </a:r>
            <a:r>
              <a:rPr lang="hr-HR" dirty="0" smtClean="0"/>
              <a:t> – </a:t>
            </a:r>
            <a:r>
              <a:rPr lang="hr-HR" dirty="0" err="1" smtClean="0"/>
              <a:t>Prtlog</a:t>
            </a:r>
            <a:r>
              <a:rPr lang="hr-HR" dirty="0"/>
              <a:t> </a:t>
            </a:r>
            <a:r>
              <a:rPr lang="hr-HR" dirty="0" smtClean="0"/>
              <a:t>- </a:t>
            </a:r>
            <a:r>
              <a:rPr lang="hr-HR" dirty="0" err="1" smtClean="0"/>
              <a:t>Rabac</a:t>
            </a:r>
            <a:r>
              <a:rPr lang="hr-HR" dirty="0" smtClean="0"/>
              <a:t>, 04.4.2016.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9" y="1423537"/>
            <a:ext cx="9676849" cy="5434463"/>
          </a:xfrm>
        </p:spPr>
      </p:pic>
    </p:spTree>
    <p:extLst>
      <p:ext uri="{BB962C8B-B14F-4D97-AF65-F5344CB8AC3E}">
        <p14:creationId xmlns:p14="http://schemas.microsoft.com/office/powerpoint/2010/main" val="305176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Akcija čišćenja </a:t>
            </a:r>
            <a:r>
              <a:rPr lang="hr-HR" dirty="0" err="1" smtClean="0"/>
              <a:t>Zarečkog</a:t>
            </a:r>
            <a:r>
              <a:rPr lang="hr-HR" dirty="0" smtClean="0"/>
              <a:t> krova</a:t>
            </a:r>
            <a:endParaRPr lang="hr-HR" dirty="0"/>
          </a:p>
        </p:txBody>
      </p:sp>
      <p:pic>
        <p:nvPicPr>
          <p:cNvPr id="24578" name="Picture 2" descr="Fotografija Turistička zajednica središnje Istr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80" y="1318221"/>
            <a:ext cx="7399420" cy="55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2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Hoditi i zdravi biti/ Međunarodni dan pješačenja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809">
            <a:off x="3434605" y="1508232"/>
            <a:ext cx="2884312" cy="5127665"/>
          </a:xfrm>
        </p:spPr>
      </p:pic>
    </p:spTree>
    <p:extLst>
      <p:ext uri="{BB962C8B-B14F-4D97-AF65-F5344CB8AC3E}">
        <p14:creationId xmlns:p14="http://schemas.microsoft.com/office/powerpoint/2010/main" val="24433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160</Words>
  <Application>Microsoft Office PowerPoint</Application>
  <PresentationFormat>Široki zaslon</PresentationFormat>
  <Paragraphs>36</Paragraphs>
  <Slides>36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0" baseType="lpstr">
      <vt:lpstr>Arial</vt:lpstr>
      <vt:lpstr>Trebuchet MS</vt:lpstr>
      <vt:lpstr>Wingdings 3</vt:lpstr>
      <vt:lpstr>Faseta</vt:lpstr>
      <vt:lpstr>Izvještaj o radu Planinarskog društva „Pazinka” Pazin za 2016. godinu</vt:lpstr>
      <vt:lpstr>Retro festival Pazin</vt:lpstr>
      <vt:lpstr>Planina Košuta</vt:lpstr>
      <vt:lpstr>Zimske vježbe – Taborniški dom Šija</vt:lpstr>
      <vt:lpstr>Po ledenom vrhu Triglava</vt:lpstr>
      <vt:lpstr>Stazom sedam slapova, 20.3.2016.</vt:lpstr>
      <vt:lpstr>Rabac – Prtlog - Rabac, 04.4.2016.</vt:lpstr>
      <vt:lpstr>Akcija čišćenja Zarečkog krova</vt:lpstr>
      <vt:lpstr>Hoditi i zdravi biti/ Međunarodni dan pješačenja</vt:lpstr>
      <vt:lpstr>Zavižan - Alan</vt:lpstr>
      <vt:lpstr>Vogel</vt:lpstr>
      <vt:lpstr>Brgudac – Planik, 18.7.2016.</vt:lpstr>
      <vt:lpstr>Montaž – Viš, 23-24.7.2016.</vt:lpstr>
      <vt:lpstr>Na vrhu Triglava</vt:lpstr>
      <vt:lpstr>Doufourspitze</vt:lpstr>
      <vt:lpstr>Doufourspitze</vt:lpstr>
      <vt:lpstr>Doufourspitze</vt:lpstr>
      <vt:lpstr>Doufourspitze</vt:lpstr>
      <vt:lpstr>Pohod na Jalovec, 27-28.8.2016.</vt:lpstr>
      <vt:lpstr>3. Festival pješačenja Borut,08.10.2016</vt:lpstr>
      <vt:lpstr>Dolina Kot- Rjavina- Vrbanove Špice</vt:lpstr>
      <vt:lpstr>Otvaranje Franetovega puta, 16.10.2016</vt:lpstr>
      <vt:lpstr>Otvaranje Franetovog puta</vt:lpstr>
      <vt:lpstr>Izlet po Franetovom putu</vt:lpstr>
      <vt:lpstr>Tuhobić, 04.12.2016.</vt:lpstr>
      <vt:lpstr>Tuhobić, 10.12.2016.</vt:lpstr>
      <vt:lpstr>Izlet u nepoznato, 10.12.2016.</vt:lpstr>
      <vt:lpstr>Planinarske srijede u DC Veli Jože</vt:lpstr>
      <vt:lpstr>Svečana sjednica – 140. obljetnica IPS-a</vt:lpstr>
      <vt:lpstr>Zahvalnica Grada Pazina Patriciji Jedrejčić</vt:lpstr>
      <vt:lpstr>Markacisti u akciji</vt:lpstr>
      <vt:lpstr>Markacisti u akciji 2</vt:lpstr>
      <vt:lpstr>Rad s medijima</vt:lpstr>
      <vt:lpstr>Mala planinarska škola na Poklonu</vt:lpstr>
      <vt:lpstr>42. Pazinski memorijal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Izvještaj o radu Planinarskog društva „Pazinka” Pazin za 2016. godinu</dc:title>
  <dc:creator>Anton Finderle</dc:creator>
  <cp:lastModifiedBy>Anton Finderle</cp:lastModifiedBy>
  <cp:revision>14</cp:revision>
  <dcterms:created xsi:type="dcterms:W3CDTF">2017-01-24T07:24:34Z</dcterms:created>
  <dcterms:modified xsi:type="dcterms:W3CDTF">2017-01-25T14:20:37Z</dcterms:modified>
</cp:coreProperties>
</file>